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103" d="100"/>
          <a:sy n="103" d="100"/>
        </p:scale>
        <p:origin x="108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Marc Thomas" userId="7a277b28-5628-4716-9d33-2bdb3c6b96c3" providerId="ADAL" clId="{D4A2D3DE-E4E5-4531-8E1E-C604BEE1750D}"/>
    <pc:docChg chg="modSld">
      <pc:chgData name="Marc Thomas" userId="7a277b28-5628-4716-9d33-2bdb3c6b96c3" providerId="ADAL" clId="{D4A2D3DE-E4E5-4531-8E1E-C604BEE1750D}" dt="2024-11-03T13:12:09.029" v="50" actId="20577"/>
      <pc:docMkLst>
        <pc:docMk/>
      </pc:docMkLst>
      <pc:sldChg chg="modSp mod">
        <pc:chgData name="Marc Thomas" userId="7a277b28-5628-4716-9d33-2bdb3c6b96c3" providerId="ADAL" clId="{D4A2D3DE-E4E5-4531-8E1E-C604BEE1750D}" dt="2024-11-03T13:12:09.029" v="50" actId="20577"/>
        <pc:sldMkLst>
          <pc:docMk/>
          <pc:sldMk cId="1277611629" sldId="327"/>
        </pc:sldMkLst>
        <pc:spChg chg="mod">
          <ac:chgData name="Marc Thomas" userId="7a277b28-5628-4716-9d33-2bdb3c6b96c3" providerId="ADAL" clId="{D4A2D3DE-E4E5-4531-8E1E-C604BEE1750D}" dt="2024-11-03T13:12:09.029" v="50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11/3/2024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Marc THOMAS</a:t>
            </a:r>
          </a:p>
          <a:p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November 3</a:t>
            </a:r>
            <a:r>
              <a:rPr lang="en-US" baseline="3000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rd</a:t>
            </a:r>
            <a:r>
              <a:rPr lang="en-US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2024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85</TotalTime>
  <Words>1345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Marc Thomas</cp:lastModifiedBy>
  <cp:revision>198</cp:revision>
  <dcterms:created xsi:type="dcterms:W3CDTF">2021-04-29T18:58:34Z</dcterms:created>
  <dcterms:modified xsi:type="dcterms:W3CDTF">2024-11-03T13:12:09Z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